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9601200" cy="12801600" type="A3"/>
  <p:notesSz cx="6797675" cy="9926638"/>
  <p:defaultTextStyle>
    <a:defPPr>
      <a:defRPr lang="ko-KR"/>
    </a:defPPr>
    <a:lvl1pPr marL="0" algn="l" defTabSz="1280006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092" y="10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00150" y="2095078"/>
            <a:ext cx="7200900" cy="4456853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634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39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324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607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55082" y="3191512"/>
            <a:ext cx="8281035" cy="5325109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55082" y="8566999"/>
            <a:ext cx="8281035" cy="28003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109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72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61333" y="681568"/>
            <a:ext cx="8281035" cy="2474384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860607" y="3138171"/>
            <a:ext cx="4081761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860607" y="4676140"/>
            <a:ext cx="4081761" cy="687789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7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96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218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723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818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60083" y="681568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E714-F75A-4D15-90EE-B4E76B0AEDA9}" type="datetimeFigureOut">
              <a:rPr lang="ko-KR" altLang="en-US" smtClean="0"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47F9-80A9-454E-82C4-F6EFA4820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275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720090" rtl="0" eaLnBrk="1" latinLnBrk="1" hangingPunct="1">
        <a:lnSpc>
          <a:spcPct val="90000"/>
        </a:lnSpc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1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720090" rtl="0" eaLnBrk="1" latinLnBrk="1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1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1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1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1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1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1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1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1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80119" y="10577264"/>
            <a:ext cx="8640960" cy="1692672"/>
          </a:xfrm>
        </p:spPr>
        <p:txBody>
          <a:bodyPr anchor="t">
            <a:noAutofit/>
          </a:bodyPr>
          <a:lstStyle/>
          <a:p>
            <a:pPr lvl="0">
              <a:lnSpc>
                <a:spcPct val="150000"/>
              </a:lnSpc>
            </a:pPr>
            <a:r>
              <a:rPr lang="ko-KR" altLang="en-US" sz="1800" b="1" dirty="0" smtClean="0">
                <a:latin typeface="+mn-ea"/>
                <a:ea typeface="+mn-ea"/>
              </a:rPr>
              <a:t>◈ 참석을 원하시는 분은 담당자에게 연락해 신청해주시기 바랍니다</a:t>
            </a:r>
            <a:r>
              <a:rPr lang="en-US" altLang="ko-KR" sz="1800" b="1" dirty="0" smtClean="0">
                <a:latin typeface="+mn-ea"/>
                <a:ea typeface="+mn-ea"/>
              </a:rPr>
              <a:t>. </a:t>
            </a:r>
            <a:endParaRPr lang="ko-KR" altLang="en-US" sz="1800" b="1" dirty="0">
              <a:latin typeface="+mn-ea"/>
              <a:ea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6184" y="1144216"/>
            <a:ext cx="7632848" cy="150809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altLang="ko-KR" sz="4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2018 CMN</a:t>
            </a:r>
            <a:r>
              <a:rPr lang="ko-KR" altLang="en-US" sz="4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의료선교</a:t>
            </a:r>
            <a:r>
              <a:rPr lang="en-US" altLang="ko-KR" sz="4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4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ko-KR" altLang="en-US" sz="4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여름아웃리치 </a:t>
            </a:r>
            <a:r>
              <a:rPr lang="ko-KR" altLang="en-US" sz="4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일정안내</a:t>
            </a:r>
            <a:endParaRPr lang="ko-KR" altLang="en-US" sz="4600" b="1" dirty="0">
              <a:solidFill>
                <a:schemeClr val="tx1">
                  <a:lumMod val="75000"/>
                  <a:lumOff val="2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347852"/>
              </p:ext>
            </p:extLst>
          </p:nvPr>
        </p:nvGraphicFramePr>
        <p:xfrm>
          <a:off x="480119" y="2872408"/>
          <a:ext cx="8640961" cy="763284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61760011"/>
                    </a:ext>
                  </a:extLst>
                </a:gridCol>
              </a:tblGrid>
              <a:tr h="80033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err="1" smtClean="0">
                          <a:effectLst/>
                          <a:latin typeface="+mn-ea"/>
                          <a:ea typeface="+mn-ea"/>
                        </a:rPr>
                        <a:t>팀명</a:t>
                      </a:r>
                      <a:r>
                        <a:rPr lang="ko-KR" altLang="en-US" sz="1600" b="1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>
                          <a:effectLst/>
                          <a:latin typeface="+mn-ea"/>
                          <a:ea typeface="+mn-ea"/>
                        </a:rPr>
                        <a:t>일시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>
                          <a:effectLst/>
                          <a:latin typeface="+mn-ea"/>
                          <a:ea typeface="+mn-ea"/>
                        </a:rPr>
                        <a:t>장소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회비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담당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94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err="1" smtClean="0">
                          <a:effectLst/>
                          <a:latin typeface="+mn-ea"/>
                          <a:ea typeface="+mn-ea"/>
                        </a:rPr>
                        <a:t>마노아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7/11(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~7/16(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인도네시아 </a:t>
                      </a:r>
                      <a:r>
                        <a:rPr lang="ko-KR" altLang="en-US" sz="1600" b="1" u="none" strike="noStrike" dirty="0" err="1" smtClean="0">
                          <a:effectLst/>
                          <a:latin typeface="+mn-ea"/>
                          <a:ea typeface="+mn-ea"/>
                        </a:rPr>
                        <a:t>람풍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110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이대현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팀장</a:t>
                      </a: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010-3387-7764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763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err="1" smtClean="0">
                          <a:effectLst/>
                          <a:latin typeface="+mn-ea"/>
                          <a:ea typeface="+mn-ea"/>
                        </a:rPr>
                        <a:t>샬롬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7/22(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)~26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필리핀 보홀</a:t>
                      </a: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1" hangingPunct="1">
                        <a:lnSpc>
                          <a:spcPct val="150000"/>
                        </a:lnSpc>
                      </a:pP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만원</a:t>
                      </a:r>
                      <a:endParaRPr kumimoji="0" lang="en-US" altLang="ko-KR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1" hangingPunct="1">
                        <a:lnSpc>
                          <a:spcPct val="150000"/>
                        </a:lnSpc>
                      </a:pPr>
                      <a:r>
                        <a:rPr kumimoji="0" lang="ko-KR" altLang="en-US" sz="16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추적금팀장</a:t>
                      </a:r>
                      <a:endParaRPr kumimoji="0" lang="ko-KR" altLang="en-US" sz="16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1" hangingPunct="1">
                        <a:lnSpc>
                          <a:spcPct val="150000"/>
                        </a:lnSpc>
                      </a:pP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010-4739-8474</a:t>
                      </a:r>
                    </a:p>
                  </a:txBody>
                  <a:tcPr marL="8940" marR="8940" marT="894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849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u="none" strike="noStrike" dirty="0" smtClean="0">
                          <a:effectLst/>
                          <a:latin typeface="+mn-ea"/>
                          <a:ea typeface="+mn-ea"/>
                        </a:rPr>
                        <a:t>BEE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7/24(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)~7/29(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인도네시아 롬복</a:t>
                      </a: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1" hangingPunct="1">
                        <a:lnSpc>
                          <a:spcPct val="150000"/>
                        </a:lnSpc>
                      </a:pP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의료인</a:t>
                      </a: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150</a:t>
                      </a: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만원</a:t>
                      </a:r>
                    </a:p>
                    <a:p>
                      <a:pPr marL="0" algn="ctr" rtl="0" eaLnBrk="1" fontAlgn="ctr" latinLnBrk="1" hangingPunct="1">
                        <a:lnSpc>
                          <a:spcPct val="150000"/>
                        </a:lnSpc>
                      </a:pPr>
                      <a:r>
                        <a:rPr kumimoji="0" lang="ko-KR" altLang="en-US" sz="16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비의료인</a:t>
                      </a: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130</a:t>
                      </a: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만원</a:t>
                      </a:r>
                      <a:endParaRPr kumimoji="0" lang="en-US" altLang="ko-KR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1" hangingPunct="1">
                        <a:lnSpc>
                          <a:spcPct val="150000"/>
                        </a:lnSpc>
                      </a:pP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마감</a:t>
                      </a:r>
                      <a:endParaRPr kumimoji="0" lang="en-US" altLang="ko-KR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8940" marR="8940" marT="8940" marB="0" anchor="ctr"/>
                </a:tc>
                <a:extLst>
                  <a:ext uri="{0D108BD9-81ED-4DB2-BD59-A6C34878D82A}">
                    <a16:rowId xmlns:a16="http://schemas.microsoft.com/office/drawing/2014/main" val="444929128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드림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u="none" strike="noStrike" dirty="0" smtClean="0">
                          <a:effectLst/>
                          <a:latin typeface="+mn-ea"/>
                          <a:ea typeface="+mn-ea"/>
                        </a:rPr>
                        <a:t>8/9(</a:t>
                      </a: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600" b="1" u="none" strike="noStrike" dirty="0" smtClean="0">
                          <a:effectLst/>
                          <a:latin typeface="+mn-ea"/>
                          <a:ea typeface="+mn-ea"/>
                        </a:rPr>
                        <a:t>)~8/12(</a:t>
                      </a: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600" b="1" u="none" strike="noStrike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스리랑카 </a:t>
                      </a:r>
                      <a:r>
                        <a:rPr lang="ko-KR" altLang="en-US" sz="1600" b="1" u="none" strike="noStrike" dirty="0" err="1" smtClean="0">
                          <a:effectLst/>
                          <a:latin typeface="+mn-ea"/>
                          <a:ea typeface="+mn-ea"/>
                        </a:rPr>
                        <a:t>햄튼</a:t>
                      </a:r>
                      <a:r>
                        <a:rPr lang="ko-KR" altLang="en-US" sz="1600" b="1" u="none" strike="noStrike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1" hangingPunct="1">
                        <a:lnSpc>
                          <a:spcPct val="150000"/>
                        </a:lnSpc>
                      </a:pP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165</a:t>
                      </a: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만원</a:t>
                      </a:r>
                      <a:endParaRPr kumimoji="0" lang="en-US" altLang="ko-KR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1" hangingPunct="1">
                        <a:lnSpc>
                          <a:spcPct val="150000"/>
                        </a:lnSpc>
                      </a:pPr>
                      <a:r>
                        <a:rPr kumimoji="0" lang="ko-KR" altLang="en-US" sz="16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우승엽</a:t>
                      </a: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팀장</a:t>
                      </a:r>
                    </a:p>
                    <a:p>
                      <a:pPr marL="0" algn="ctr" rtl="0" eaLnBrk="1" fontAlgn="ctr" latinLnBrk="1" hangingPunct="1">
                        <a:lnSpc>
                          <a:spcPct val="150000"/>
                        </a:lnSpc>
                      </a:pP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010-4230-1474</a:t>
                      </a:r>
                      <a:endParaRPr kumimoji="0" lang="en-US" altLang="ko-KR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8940" marR="8940" marT="894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 err="1">
                          <a:effectLst/>
                          <a:latin typeface="+mn-ea"/>
                          <a:ea typeface="+mn-ea"/>
                        </a:rPr>
                        <a:t>토브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8/10(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~8/15(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</a:t>
                      </a: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u="none" strike="noStrike" dirty="0">
                          <a:effectLst/>
                          <a:latin typeface="+mn-ea"/>
                          <a:ea typeface="+mn-ea"/>
                        </a:rPr>
                        <a:t>인도네시아 </a:t>
                      </a:r>
                      <a:r>
                        <a:rPr lang="ko-KR" altLang="en-US" sz="1600" b="1" u="none" strike="noStrike" dirty="0" err="1">
                          <a:effectLst/>
                          <a:latin typeface="+mn-ea"/>
                          <a:ea typeface="+mn-ea"/>
                        </a:rPr>
                        <a:t>살라띠가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150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마감</a:t>
                      </a:r>
                      <a:endParaRPr kumimoji="0" lang="en-US" altLang="ko-KR" sz="16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8940" marR="8940" marT="8940" marB="0" anchor="ctr"/>
                </a:tc>
                <a:extLst>
                  <a:ext uri="{0D108BD9-81ED-4DB2-BD59-A6C34878D82A}">
                    <a16:rowId xmlns:a16="http://schemas.microsoft.com/office/drawing/2014/main" val="2263877214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라파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8/3(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)~8/5(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전남 구례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미정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박귀홍팀장</a:t>
                      </a: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010-9990-2875</a:t>
                      </a:r>
                    </a:p>
                  </a:txBody>
                  <a:tcPr marL="8940" marR="8940" marT="8940" marB="0" anchor="ctr"/>
                </a:tc>
                <a:extLst>
                  <a:ext uri="{0D108BD9-81ED-4DB2-BD59-A6C34878D82A}">
                    <a16:rowId xmlns:a16="http://schemas.microsoft.com/office/drawing/2014/main" val="2903158419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캄보디아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9/20(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)~9/27(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ko-KR" alt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캄보디아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110</a:t>
                      </a:r>
                      <a:r>
                        <a:rPr lang="ko-KR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 </a:t>
                      </a: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+@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940" marR="8940" marT="894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김경아</a:t>
                      </a: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</a:t>
                      </a:r>
                      <a:r>
                        <a:rPr kumimoji="0" lang="ko-KR" alt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간사</a:t>
                      </a:r>
                      <a:endParaRPr kumimoji="0" lang="en-US" altLang="ko-KR" sz="16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010-8983-3520</a:t>
                      </a:r>
                    </a:p>
                  </a:txBody>
                  <a:tcPr marL="8940" marR="8940" marT="8940" marB="0" anchor="ctr"/>
                </a:tc>
                <a:extLst>
                  <a:ext uri="{0D108BD9-81ED-4DB2-BD59-A6C34878D82A}">
                    <a16:rowId xmlns:a16="http://schemas.microsoft.com/office/drawing/2014/main" val="1269686890"/>
                  </a:ext>
                </a:extLst>
              </a:tr>
            </a:tbl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512" y="11548998"/>
            <a:ext cx="1576190" cy="55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129</Words>
  <Application>Microsoft Office PowerPoint</Application>
  <PresentationFormat>A3 용지(297x420mm)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HY견고딕</vt:lpstr>
      <vt:lpstr>맑은 고딕</vt:lpstr>
      <vt:lpstr>Arial</vt:lpstr>
      <vt:lpstr>Office 테마</vt:lpstr>
      <vt:lpstr>◈ 참석을 원하시는 분은 담당자에게 연락해 신청해주시기 바랍니다.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시간:매 주일 10:00~13:30 (2,3부 예배) 2) 진료내용 : 일차 진료와 상담 및 응급처치 3) 대상 : 선교사, 탈북민, 외국인근로자, 횃불신학생(외국인), 일반 성도(응급환자)</dc:title>
  <dc:creator>on</dc:creator>
  <cp:lastModifiedBy>Windows User</cp:lastModifiedBy>
  <cp:revision>26</cp:revision>
  <cp:lastPrinted>2018-04-25T06:36:26Z</cp:lastPrinted>
  <dcterms:created xsi:type="dcterms:W3CDTF">2016-03-25T02:57:12Z</dcterms:created>
  <dcterms:modified xsi:type="dcterms:W3CDTF">2018-05-31T08:16:00Z</dcterms:modified>
</cp:coreProperties>
</file>